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6FFB-C5B2-D22C-A918-A66525D5D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3E5316-FEA8-351A-0F02-39027A16EF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5DF3-1A1D-5A68-7796-716AB325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C2871-1D04-4BE9-5061-143365FBB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D8955-685E-3F45-7D8A-15ABA982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BAFBD-7A68-FC66-7304-77DE547C2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C1573-8651-CCF0-BB85-BF9C949DA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A727B-5E5B-B9BF-C761-7C5FE7A4C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0064C-5F53-4E84-0B6A-15963E071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F982F-2470-9BF4-8AF2-C4033911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688A59-B6E1-9325-506B-3D146B4F3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A1E25-073A-1799-3B9E-526EFAD19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8F989-ACC3-3289-B73D-491D5D337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8EB12-71D9-D667-23EF-12ED351B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9E2F4-5366-AC90-59E1-18356BBD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3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A6EC-6D3F-FE37-DB03-D69FDFDFC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C636-ABDD-F81C-F45B-EB4767CFD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0DEFB-59A7-9A5B-58B2-0B09C037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72ADD-18E4-DE35-3223-BC4AC5CB4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887A7-5C58-3BBC-D1BD-B569518D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1B110-7E14-190C-0D5F-C8F2B2630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CF663-263A-CB07-16A4-D6644EFD5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99D2A-58E9-8B0A-08A9-3A9A5FC0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A90D5-A1B7-8086-4C6C-B2AB967E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B9077-D267-D7C9-BFDA-77811586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46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F7F8-9AF1-5C39-57E9-DAC948AD9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7FA3D-600B-D02F-634B-6417186409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C1F0F0-0D26-FA83-1854-E74D96A4C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612B5-DC9F-2DB1-E3B1-D0702554A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F16F7D-AAF3-4513-A58A-96E568664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FA2789-89C5-7BAC-839A-880B8691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2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A3FF2-FF3E-9BAE-EB28-381B328FF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8E87-03E7-B5B2-14C3-2FFD4B1EF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59815-458F-F7BF-1AC4-10A0FB78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2706A-A5E0-432F-9B37-1583AA103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20B835-A38E-83DE-C0E1-F3A4E4F255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BDC05F-0A10-9D85-8C8A-F1921F55A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AF8188-A645-4BC3-4DB8-EEAF9F63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7435CB-FF55-CB9A-4946-391F35D8B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12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7EB0E-2584-DCB0-948D-80C938F76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F7FBB-530F-403D-590B-2570E9DD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94992-C071-8F4A-57D2-6AAD61C3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314AC-20E1-48BD-428F-AF0F98E8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8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BA1353-4B63-ECC0-48FD-25A569A9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74DA9-6376-0907-1B09-B79BECE26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BDC1A-4B5A-0CFA-8B04-D789D4F3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291DB-A27A-FD19-E1F6-5736736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37105-EE17-8DA9-2016-3F3EE079D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0B247B-4CD7-49B3-AEB1-6517CE4C6D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8F9BF-BB22-B573-93DA-4EA30493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F9A31-9523-DE33-3329-0D9C76DB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F4DA8-3582-5328-1085-7492365F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8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8AD-1BDE-4B65-F5B4-F31330F9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311E94-4D3F-1DF7-AE0B-AE082370E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DC559E-EFC4-4496-D823-5E46D6A5C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018E8-53B6-AC74-1EC4-EF3432F36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67873-5D1B-6AD0-0AE7-F62EE88F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8D416-B5C6-0C5B-1A7E-F7E554CDA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1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09D954-F4B1-B8F4-8046-F63F80EAE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BE2B82-9E59-41B9-8E62-10706D1EC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3BFE0-1C2E-2370-3FFD-C6CE17A976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7A3915-2E13-479E-A839-0E343B13D4B2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7F9D8-AFFC-CFD3-97CA-16A1E4EE2B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F849B-C52A-A392-8148-53E67935C7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DA0321-37E5-42F8-A74F-2163B68A0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9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alendar with a number of days&#10;&#10;Description automatically generated">
            <a:extLst>
              <a:ext uri="{FF2B5EF4-FFF2-40B4-BE49-F238E27FC236}">
                <a16:creationId xmlns:a16="http://schemas.microsoft.com/office/drawing/2014/main" id="{0E3D374E-D951-9450-9C1D-CB2395A10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38" y="368046"/>
            <a:ext cx="8078724" cy="612190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8AD07F-7937-A752-FBBE-3E4DCFF58E8B}"/>
              </a:ext>
            </a:extLst>
          </p:cNvPr>
          <p:cNvSpPr/>
          <p:nvPr/>
        </p:nvSpPr>
        <p:spPr>
          <a:xfrm>
            <a:off x="7781731" y="4730620"/>
            <a:ext cx="1129004" cy="849086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27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r>
              <a:rPr lang="en-US" b="1" dirty="0"/>
              <a:t>First Day to Vote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A029A4-E462-691F-91B2-96E14A962ADA}"/>
              </a:ext>
            </a:extLst>
          </p:cNvPr>
          <p:cNvSpPr txBox="1"/>
          <p:nvPr/>
        </p:nvSpPr>
        <p:spPr>
          <a:xfrm>
            <a:off x="7781731" y="4730620"/>
            <a:ext cx="427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28</a:t>
            </a:r>
          </a:p>
        </p:txBody>
      </p:sp>
    </p:spTree>
    <p:extLst>
      <p:ext uri="{BB962C8B-B14F-4D97-AF65-F5344CB8AC3E}">
        <p14:creationId xmlns:p14="http://schemas.microsoft.com/office/powerpoint/2010/main" val="9698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lendar with numbers and days of the week&#10;&#10;Description automatically generated">
            <a:extLst>
              <a:ext uri="{FF2B5EF4-FFF2-40B4-BE49-F238E27FC236}">
                <a16:creationId xmlns:a16="http://schemas.microsoft.com/office/drawing/2014/main" id="{C0266F9B-363E-B047-7CC2-1E50A33205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638" y="381762"/>
            <a:ext cx="8078724" cy="609447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7CAAD7A-943D-9312-1EA8-14CFC4B2569A}"/>
              </a:ext>
            </a:extLst>
          </p:cNvPr>
          <p:cNvSpPr/>
          <p:nvPr/>
        </p:nvSpPr>
        <p:spPr>
          <a:xfrm>
            <a:off x="3268910" y="1770077"/>
            <a:ext cx="5656976" cy="278514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800FBF-CCC0-9973-CEDE-DE945C44E053}"/>
              </a:ext>
            </a:extLst>
          </p:cNvPr>
          <p:cNvSpPr/>
          <p:nvPr/>
        </p:nvSpPr>
        <p:spPr>
          <a:xfrm>
            <a:off x="3263317" y="5469622"/>
            <a:ext cx="3397542" cy="931178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B07EF4-612F-E500-444A-795721C5C77E}"/>
              </a:ext>
            </a:extLst>
          </p:cNvPr>
          <p:cNvSpPr/>
          <p:nvPr/>
        </p:nvSpPr>
        <p:spPr>
          <a:xfrm>
            <a:off x="3263317" y="4555222"/>
            <a:ext cx="4513277" cy="9144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92BC4E-DF0F-E86C-328A-0CB5AE99F261}"/>
              </a:ext>
            </a:extLst>
          </p:cNvPr>
          <p:cNvSpPr/>
          <p:nvPr/>
        </p:nvSpPr>
        <p:spPr>
          <a:xfrm>
            <a:off x="7776594" y="4555222"/>
            <a:ext cx="1149292" cy="914400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9DB8F1A-0901-B616-9CF3-8EC53F2CA897}"/>
              </a:ext>
            </a:extLst>
          </p:cNvPr>
          <p:cNvSpPr txBox="1"/>
          <p:nvPr/>
        </p:nvSpPr>
        <p:spPr>
          <a:xfrm>
            <a:off x="4089623" y="2047186"/>
            <a:ext cx="3686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Person Absentee Voting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7CDFCA-49F2-65D5-41C9-951429147B75}"/>
              </a:ext>
            </a:extLst>
          </p:cNvPr>
          <p:cNvSpPr txBox="1"/>
          <p:nvPr/>
        </p:nvSpPr>
        <p:spPr>
          <a:xfrm flipH="1">
            <a:off x="4089623" y="2982395"/>
            <a:ext cx="346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By Envelop at City Hall or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E28C13-7A09-ABE6-E4E6-D9A867B15587}"/>
              </a:ext>
            </a:extLst>
          </p:cNvPr>
          <p:cNvSpPr txBox="1"/>
          <p:nvPr/>
        </p:nvSpPr>
        <p:spPr>
          <a:xfrm>
            <a:off x="4194227" y="3917604"/>
            <a:ext cx="3260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County Voting Location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5616EA-7DD9-B9D6-EC6C-FD5FB8B50190}"/>
              </a:ext>
            </a:extLst>
          </p:cNvPr>
          <p:cNvSpPr txBox="1"/>
          <p:nvPr/>
        </p:nvSpPr>
        <p:spPr>
          <a:xfrm>
            <a:off x="7867538" y="4596865"/>
            <a:ext cx="17511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Begin In Person </a:t>
            </a:r>
          </a:p>
          <a:p>
            <a:r>
              <a:rPr lang="en-US" dirty="0"/>
              <a:t>Early Voting by </a:t>
            </a:r>
          </a:p>
          <a:p>
            <a:r>
              <a:rPr lang="en-US" dirty="0"/>
              <a:t>Tabulator </a:t>
            </a:r>
          </a:p>
        </p:txBody>
      </p:sp>
    </p:spTree>
    <p:extLst>
      <p:ext uri="{BB962C8B-B14F-4D97-AF65-F5344CB8AC3E}">
        <p14:creationId xmlns:p14="http://schemas.microsoft.com/office/powerpoint/2010/main" val="817941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lendar with a date and month&#10;&#10;Description automatically generated with medium confidence">
            <a:extLst>
              <a:ext uri="{FF2B5EF4-FFF2-40B4-BE49-F238E27FC236}">
                <a16:creationId xmlns:a16="http://schemas.microsoft.com/office/drawing/2014/main" id="{FF9271C7-BADF-10E4-DA3D-FA2D167A49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216" y="0"/>
            <a:ext cx="8873567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3046340-33A0-A8C4-359A-B2E67DF8EF8B}"/>
              </a:ext>
            </a:extLst>
          </p:cNvPr>
          <p:cNvSpPr/>
          <p:nvPr/>
        </p:nvSpPr>
        <p:spPr>
          <a:xfrm>
            <a:off x="6694415" y="1828800"/>
            <a:ext cx="2332139" cy="855677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B85747-D2EC-1933-BF2C-2F2F6644B251}"/>
              </a:ext>
            </a:extLst>
          </p:cNvPr>
          <p:cNvSpPr/>
          <p:nvPr/>
        </p:nvSpPr>
        <p:spPr>
          <a:xfrm>
            <a:off x="3162650" y="2684477"/>
            <a:ext cx="7055141" cy="931178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D5EC06-19EB-3846-917A-42A32E2A809E}"/>
              </a:ext>
            </a:extLst>
          </p:cNvPr>
          <p:cNvSpPr/>
          <p:nvPr/>
        </p:nvSpPr>
        <p:spPr>
          <a:xfrm>
            <a:off x="3162650" y="3615655"/>
            <a:ext cx="1174458" cy="855677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91495D-DFD2-6BEB-A5EC-4F469CA07806}"/>
              </a:ext>
            </a:extLst>
          </p:cNvPr>
          <p:cNvSpPr txBox="1"/>
          <p:nvPr/>
        </p:nvSpPr>
        <p:spPr>
          <a:xfrm>
            <a:off x="3374471" y="2965400"/>
            <a:ext cx="5165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In Person Early Voting by Tabulator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F9297F-8F80-1196-0C64-F264B8004E52}"/>
              </a:ext>
            </a:extLst>
          </p:cNvPr>
          <p:cNvSpPr/>
          <p:nvPr/>
        </p:nvSpPr>
        <p:spPr>
          <a:xfrm>
            <a:off x="4337108" y="3615655"/>
            <a:ext cx="1174458" cy="855677"/>
          </a:xfrm>
          <a:prstGeom prst="rect">
            <a:avLst/>
          </a:prstGeom>
          <a:solidFill>
            <a:schemeClr val="accent6">
              <a:alpha val="50000"/>
            </a:schemeClr>
          </a:solidFill>
          <a:ln w="76200">
            <a:solidFill>
              <a:srgbClr val="00B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r>
              <a:rPr lang="en-US" b="1" dirty="0"/>
              <a:t>Primary</a:t>
            </a:r>
          </a:p>
          <a:p>
            <a:pPr algn="ctr"/>
            <a:r>
              <a:rPr lang="en-US" b="1" dirty="0"/>
              <a:t>Day</a:t>
            </a:r>
          </a:p>
        </p:txBody>
      </p:sp>
    </p:spTree>
    <p:extLst>
      <p:ext uri="{BB962C8B-B14F-4D97-AF65-F5344CB8AC3E}">
        <p14:creationId xmlns:p14="http://schemas.microsoft.com/office/powerpoint/2010/main" val="114156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lendar with numbers and a date&#10;&#10;Description automatically generated">
            <a:extLst>
              <a:ext uri="{FF2B5EF4-FFF2-40B4-BE49-F238E27FC236}">
                <a16:creationId xmlns:a16="http://schemas.microsoft.com/office/drawing/2014/main" id="{E6A1990D-8CDA-2D59-2D9A-EF5BB44D7B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216" y="0"/>
            <a:ext cx="8873567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59D1F1F-2F3E-C119-7A08-1AE8ADD05945}"/>
              </a:ext>
            </a:extLst>
          </p:cNvPr>
          <p:cNvSpPr/>
          <p:nvPr/>
        </p:nvSpPr>
        <p:spPr>
          <a:xfrm>
            <a:off x="4722260" y="6382139"/>
            <a:ext cx="2873829" cy="270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D9535D-BE10-B7CB-930B-04162991ABBD}"/>
              </a:ext>
            </a:extLst>
          </p:cNvPr>
          <p:cNvSpPr/>
          <p:nvPr/>
        </p:nvSpPr>
        <p:spPr>
          <a:xfrm>
            <a:off x="7868873" y="3632433"/>
            <a:ext cx="1166070" cy="880844"/>
          </a:xfrm>
          <a:prstGeom prst="rect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E04B31-6262-9912-4829-AF91F4E3837E}"/>
              </a:ext>
            </a:extLst>
          </p:cNvPr>
          <p:cNvSpPr txBox="1"/>
          <p:nvPr/>
        </p:nvSpPr>
        <p:spPr>
          <a:xfrm>
            <a:off x="7937720" y="3866946"/>
            <a:ext cx="1145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First Day </a:t>
            </a:r>
          </a:p>
          <a:p>
            <a:r>
              <a:rPr lang="en-US" b="1" dirty="0">
                <a:solidFill>
                  <a:schemeClr val="bg1"/>
                </a:solidFill>
              </a:rPr>
              <a:t>To Vote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73CD57-61BF-F47A-4624-1F65AE695DCC}"/>
              </a:ext>
            </a:extLst>
          </p:cNvPr>
          <p:cNvSpPr txBox="1"/>
          <p:nvPr/>
        </p:nvSpPr>
        <p:spPr>
          <a:xfrm>
            <a:off x="7868873" y="3632433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25E37B-6801-F0F3-3D2B-6A4997986717}"/>
              </a:ext>
            </a:extLst>
          </p:cNvPr>
          <p:cNvSpPr/>
          <p:nvPr/>
        </p:nvSpPr>
        <p:spPr>
          <a:xfrm>
            <a:off x="3171039" y="4513277"/>
            <a:ext cx="5863904" cy="88084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2A9254-C038-CB72-33F4-C256EBA33237}"/>
              </a:ext>
            </a:extLst>
          </p:cNvPr>
          <p:cNvSpPr/>
          <p:nvPr/>
        </p:nvSpPr>
        <p:spPr>
          <a:xfrm>
            <a:off x="3171039" y="5394121"/>
            <a:ext cx="1140902" cy="88084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442D5F-BCEF-7355-5E62-E08F001A5DA3}"/>
              </a:ext>
            </a:extLst>
          </p:cNvPr>
          <p:cNvSpPr txBox="1"/>
          <p:nvPr/>
        </p:nvSpPr>
        <p:spPr>
          <a:xfrm flipH="1">
            <a:off x="3171039" y="4882609"/>
            <a:ext cx="477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Begin In Person Early Voting by Envelope</a:t>
            </a:r>
          </a:p>
        </p:txBody>
      </p:sp>
    </p:spTree>
    <p:extLst>
      <p:ext uri="{BB962C8B-B14F-4D97-AF65-F5344CB8AC3E}">
        <p14:creationId xmlns:p14="http://schemas.microsoft.com/office/powerpoint/2010/main" val="67309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lendar with a number of days&#10;&#10;Description automatically generated">
            <a:extLst>
              <a:ext uri="{FF2B5EF4-FFF2-40B4-BE49-F238E27FC236}">
                <a16:creationId xmlns:a16="http://schemas.microsoft.com/office/drawing/2014/main" id="{0884E13A-AD7F-8C28-061A-ECEF2CEAD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1C7E126-0D5D-29F4-885C-F019DD9775D1}"/>
              </a:ext>
            </a:extLst>
          </p:cNvPr>
          <p:cNvSpPr/>
          <p:nvPr/>
        </p:nvSpPr>
        <p:spPr>
          <a:xfrm>
            <a:off x="4479721" y="1543574"/>
            <a:ext cx="4328719" cy="96473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47889D-856F-FBBB-3FDB-71D0636CCB63}"/>
              </a:ext>
            </a:extLst>
          </p:cNvPr>
          <p:cNvSpPr/>
          <p:nvPr/>
        </p:nvSpPr>
        <p:spPr>
          <a:xfrm>
            <a:off x="3389152" y="2508309"/>
            <a:ext cx="5419288" cy="964734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3F7516-A0A9-B376-3C26-BCA3FF841A78}"/>
              </a:ext>
            </a:extLst>
          </p:cNvPr>
          <p:cNvSpPr/>
          <p:nvPr/>
        </p:nvSpPr>
        <p:spPr>
          <a:xfrm>
            <a:off x="3380763" y="3473042"/>
            <a:ext cx="4328719" cy="103184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45CB2-8ADB-8F80-66E3-4BFF6E8CD824}"/>
              </a:ext>
            </a:extLst>
          </p:cNvPr>
          <p:cNvSpPr/>
          <p:nvPr/>
        </p:nvSpPr>
        <p:spPr>
          <a:xfrm>
            <a:off x="7709482" y="3473041"/>
            <a:ext cx="1098958" cy="1023458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FE56802-ACE4-1B0A-01E2-FD8B60A9B2E4}"/>
              </a:ext>
            </a:extLst>
          </p:cNvPr>
          <p:cNvSpPr/>
          <p:nvPr/>
        </p:nvSpPr>
        <p:spPr>
          <a:xfrm>
            <a:off x="3380763" y="4496499"/>
            <a:ext cx="6551802" cy="96473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FC5DEA8-534C-41B3-0E39-33DE600E1437}"/>
              </a:ext>
            </a:extLst>
          </p:cNvPr>
          <p:cNvSpPr/>
          <p:nvPr/>
        </p:nvSpPr>
        <p:spPr>
          <a:xfrm>
            <a:off x="3380763" y="5461233"/>
            <a:ext cx="4328719" cy="96473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0F4A5E-581F-C0BF-5E8F-04D7EFCB9F85}"/>
              </a:ext>
            </a:extLst>
          </p:cNvPr>
          <p:cNvSpPr txBox="1"/>
          <p:nvPr/>
        </p:nvSpPr>
        <p:spPr>
          <a:xfrm>
            <a:off x="4800594" y="1845441"/>
            <a:ext cx="3686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 Person Absentee Voting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BEDA67-F6F0-FDB3-E3C5-CF8FABEBD803}"/>
              </a:ext>
            </a:extLst>
          </p:cNvPr>
          <p:cNvSpPr txBox="1"/>
          <p:nvPr/>
        </p:nvSpPr>
        <p:spPr>
          <a:xfrm flipH="1">
            <a:off x="4030900" y="2774657"/>
            <a:ext cx="3469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By Envelop at City Hall or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AB05FC-CA47-72FB-8851-582A66A74898}"/>
              </a:ext>
            </a:extLst>
          </p:cNvPr>
          <p:cNvSpPr txBox="1"/>
          <p:nvPr/>
        </p:nvSpPr>
        <p:spPr>
          <a:xfrm>
            <a:off x="4449422" y="3833633"/>
            <a:ext cx="3260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County Voting Location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31096D0-ADD9-482D-CCC2-DAB36D433C70}"/>
              </a:ext>
            </a:extLst>
          </p:cNvPr>
          <p:cNvSpPr txBox="1"/>
          <p:nvPr/>
        </p:nvSpPr>
        <p:spPr>
          <a:xfrm>
            <a:off x="3944922" y="4852761"/>
            <a:ext cx="51655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In Person Early Voting by Tabulator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6DD875-5FE7-32E1-ECC8-8495CDCE8D1D}"/>
              </a:ext>
            </a:extLst>
          </p:cNvPr>
          <p:cNvSpPr txBox="1"/>
          <p:nvPr/>
        </p:nvSpPr>
        <p:spPr>
          <a:xfrm>
            <a:off x="7709482" y="3766224"/>
            <a:ext cx="140891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Begin In Person </a:t>
            </a:r>
          </a:p>
          <a:p>
            <a:r>
              <a:rPr lang="en-US" sz="1400" dirty="0"/>
              <a:t>Early Voting by </a:t>
            </a:r>
          </a:p>
          <a:p>
            <a:r>
              <a:rPr lang="en-US" sz="1400" dirty="0"/>
              <a:t>Tabulator </a:t>
            </a:r>
          </a:p>
        </p:txBody>
      </p:sp>
    </p:spTree>
    <p:extLst>
      <p:ext uri="{BB962C8B-B14F-4D97-AF65-F5344CB8AC3E}">
        <p14:creationId xmlns:p14="http://schemas.microsoft.com/office/powerpoint/2010/main" val="320736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alendar with numbers and a date&#10;&#10;Description automatically generated">
            <a:extLst>
              <a:ext uri="{FF2B5EF4-FFF2-40B4-BE49-F238E27FC236}">
                <a16:creationId xmlns:a16="http://schemas.microsoft.com/office/drawing/2014/main" id="{9B9AAC6D-574A-0962-9BDB-49967FAF0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669" y="0"/>
            <a:ext cx="8878661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6F690AB-1B23-E3D0-BC0E-A57E3C4E91C7}"/>
              </a:ext>
            </a:extLst>
          </p:cNvPr>
          <p:cNvSpPr/>
          <p:nvPr/>
        </p:nvSpPr>
        <p:spPr>
          <a:xfrm>
            <a:off x="7751428" y="1359017"/>
            <a:ext cx="2441196" cy="98151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490822-9C2F-005D-2F5C-D7745CC683D3}"/>
              </a:ext>
            </a:extLst>
          </p:cNvPr>
          <p:cNvSpPr/>
          <p:nvPr/>
        </p:nvSpPr>
        <p:spPr>
          <a:xfrm>
            <a:off x="1999376" y="2340528"/>
            <a:ext cx="2270620" cy="104652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3108D1-4E74-2439-8F12-99E264FBCD5C}"/>
              </a:ext>
            </a:extLst>
          </p:cNvPr>
          <p:cNvSpPr/>
          <p:nvPr/>
        </p:nvSpPr>
        <p:spPr>
          <a:xfrm>
            <a:off x="4269996" y="2340528"/>
            <a:ext cx="1149292" cy="1046527"/>
          </a:xfrm>
          <a:prstGeom prst="rect">
            <a:avLst/>
          </a:prstGeom>
          <a:solidFill>
            <a:schemeClr val="accent6">
              <a:alpha val="50000"/>
            </a:schemeClr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A60EFA-3B3E-7255-90E5-F52C709998A6}"/>
              </a:ext>
            </a:extLst>
          </p:cNvPr>
          <p:cNvSpPr txBox="1"/>
          <p:nvPr/>
        </p:nvSpPr>
        <p:spPr>
          <a:xfrm>
            <a:off x="4390586" y="2463725"/>
            <a:ext cx="109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General</a:t>
            </a:r>
          </a:p>
          <a:p>
            <a:r>
              <a:rPr lang="en-US" b="1" dirty="0">
                <a:solidFill>
                  <a:schemeClr val="bg1"/>
                </a:solidFill>
              </a:rPr>
              <a:t>Election </a:t>
            </a:r>
          </a:p>
          <a:p>
            <a:r>
              <a:rPr lang="en-US" b="1" dirty="0">
                <a:solidFill>
                  <a:schemeClr val="bg1"/>
                </a:solidFill>
              </a:rPr>
              <a:t>     Day </a:t>
            </a:r>
          </a:p>
        </p:txBody>
      </p:sp>
    </p:spTree>
    <p:extLst>
      <p:ext uri="{BB962C8B-B14F-4D97-AF65-F5344CB8AC3E}">
        <p14:creationId xmlns:p14="http://schemas.microsoft.com/office/powerpoint/2010/main" val="217091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Boyd</dc:creator>
  <cp:lastModifiedBy>Ann Boyd</cp:lastModifiedBy>
  <cp:revision>2</cp:revision>
  <dcterms:created xsi:type="dcterms:W3CDTF">2024-03-19T13:33:41Z</dcterms:created>
  <dcterms:modified xsi:type="dcterms:W3CDTF">2024-03-19T14:19:03Z</dcterms:modified>
</cp:coreProperties>
</file>